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91" r:id="rId4"/>
    <p:sldId id="292" r:id="rId5"/>
    <p:sldId id="294" r:id="rId6"/>
    <p:sldId id="295" r:id="rId7"/>
    <p:sldId id="296" r:id="rId8"/>
    <p:sldId id="297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67DDE8-50AA-49B8-A187-59E9B0DE4DFB}" v="4" dt="2020-09-02T07:22:03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68" autoAdjust="0"/>
  </p:normalViewPr>
  <p:slideViewPr>
    <p:cSldViewPr>
      <p:cViewPr varScale="1">
        <p:scale>
          <a:sx n="59" d="100"/>
          <a:sy n="59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9FE22-13E6-4BA6-B6A7-8C2D551EFFA4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32C65-5005-4605-8066-6953C27C5E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27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32C65-5005-4605-8066-6953C27C5E6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47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32C65-5005-4605-8066-6953C27C5E6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19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043608" y="1412776"/>
            <a:ext cx="53285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u="sng" dirty="0">
                <a:latin typeface="Arial" pitchFamily="34" charset="0"/>
                <a:cs typeface="Arial" pitchFamily="34" charset="0"/>
              </a:rPr>
              <a:t>Welkom!</a:t>
            </a:r>
          </a:p>
          <a:p>
            <a:pPr algn="ctr"/>
            <a:r>
              <a:rPr lang="nl-NL" sz="2800" u="sng" dirty="0">
                <a:latin typeface="Arial" pitchFamily="34" charset="0"/>
                <a:cs typeface="Arial" pitchFamily="34" charset="0"/>
              </a:rPr>
              <a:t>Klas 1A</a:t>
            </a:r>
          </a:p>
          <a:p>
            <a:pPr algn="ctr"/>
            <a:endParaRPr lang="nl-NL" sz="28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u="sng" dirty="0">
                <a:latin typeface="Arial" pitchFamily="34" charset="0"/>
                <a:cs typeface="Arial" pitchFamily="34" charset="0"/>
              </a:rPr>
              <a:t>Periode 1, lesweek 3</a:t>
            </a:r>
          </a:p>
          <a:p>
            <a:pPr algn="ctr"/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L&amp;O (Leren &amp; Ontwikkelen)</a:t>
            </a:r>
          </a:p>
          <a:p>
            <a:r>
              <a:rPr lang="nl-NL" dirty="0"/>
              <a:t>Aan de slag met </a:t>
            </a:r>
            <a:r>
              <a:rPr lang="nl-NL" dirty="0" err="1"/>
              <a:t>Simulise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A27CA-ABCE-4890-BDBB-49AD83A3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L&amp;O (leren en ontwikkelen)</a:t>
            </a:r>
          </a:p>
        </p:txBody>
      </p:sp>
      <p:pic>
        <p:nvPicPr>
          <p:cNvPr id="1026" name="Picture 2" descr="Afbeeldingsresultaat voor leren en ontwikkelen">
            <a:extLst>
              <a:ext uri="{FF2B5EF4-FFF2-40B4-BE49-F238E27FC236}">
                <a16:creationId xmlns:a16="http://schemas.microsoft.com/office/drawing/2014/main" id="{1DFA4039-7A06-47F0-9DA2-79A74118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42862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2C11003B-E952-47C0-BF48-16E645FD3469}"/>
              </a:ext>
            </a:extLst>
          </p:cNvPr>
          <p:cNvSpPr/>
          <p:nvPr/>
        </p:nvSpPr>
        <p:spPr>
          <a:xfrm rot="10800000">
            <a:off x="1043608" y="3658488"/>
            <a:ext cx="3240360" cy="272283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AD50679-DFFA-49C9-881A-4DB36799DDED}"/>
              </a:ext>
            </a:extLst>
          </p:cNvPr>
          <p:cNvSpPr txBox="1"/>
          <p:nvPr/>
        </p:nvSpPr>
        <p:spPr>
          <a:xfrm>
            <a:off x="1462504" y="443711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Vorm:</a:t>
            </a: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-Groepsbijeenkomsten</a:t>
            </a:r>
          </a:p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 Individuele gesprekken</a:t>
            </a:r>
          </a:p>
        </p:txBody>
      </p:sp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B782A281-C327-4AEF-8032-A5F9AABFEECE}"/>
              </a:ext>
            </a:extLst>
          </p:cNvPr>
          <p:cNvSpPr/>
          <p:nvPr/>
        </p:nvSpPr>
        <p:spPr>
          <a:xfrm rot="10800000" flipH="1">
            <a:off x="4572000" y="3573016"/>
            <a:ext cx="3888432" cy="295232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F6300B-37BB-4818-8CA2-6A8250970CFB}"/>
              </a:ext>
            </a:extLst>
          </p:cNvPr>
          <p:cNvSpPr txBox="1"/>
          <p:nvPr/>
        </p:nvSpPr>
        <p:spPr>
          <a:xfrm>
            <a:off x="5076057" y="4437112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Inhoud:</a:t>
            </a:r>
          </a:p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Wie ben je, wat wil je en wat kan je?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Studievoortgang</a:t>
            </a:r>
          </a:p>
          <a:p>
            <a:pPr marL="285750" indent="-285750" algn="ctr">
              <a:buFontTx/>
              <a:buChar char="-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Keuze voor specialisatie</a:t>
            </a:r>
          </a:p>
          <a:p>
            <a:pPr marL="285750" indent="-285750" algn="ctr">
              <a:buFontTx/>
              <a:buChar char="-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Werkveldoriëntatie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486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A27CA-ABCE-4890-BDBB-49AD83A3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L&amp;O (leren en ontwikkelen)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F070388-3414-42D5-A2BE-9B71A5D87FAE}"/>
              </a:ext>
            </a:extLst>
          </p:cNvPr>
          <p:cNvSpPr/>
          <p:nvPr/>
        </p:nvSpPr>
        <p:spPr>
          <a:xfrm>
            <a:off x="827584" y="1412776"/>
            <a:ext cx="7956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Ontwikkelen van een passende beroepshouding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Hoe belangrijk kennis en vaardigheden ook zijn: het gaat uiteindelijk om het gedrag dat je in de beroepspraktijk als Adviseur duurzame leefomgeving laat zien.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Jouw gedrag wordt in sterke mate bepaald door jouw persoonlijke identiteit; jouw </a:t>
            </a:r>
            <a:r>
              <a:rPr lang="nl-N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talent(en), waarden, drijfveren en overtuigingen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bepalen hoe je denkt, voelt en handelt.</a:t>
            </a:r>
          </a:p>
        </p:txBody>
      </p:sp>
      <p:pic>
        <p:nvPicPr>
          <p:cNvPr id="2050" name="Picture 2" descr="Afbeeldingsresultaat voor gedrag is meer dan je ziet">
            <a:extLst>
              <a:ext uri="{FF2B5EF4-FFF2-40B4-BE49-F238E27FC236}">
                <a16:creationId xmlns:a16="http://schemas.microsoft.com/office/drawing/2014/main" id="{EE54EC02-F319-4E70-9DFD-4D40C7F29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22700"/>
          <a:stretch/>
        </p:blipFill>
        <p:spPr bwMode="auto">
          <a:xfrm>
            <a:off x="5364088" y="3848816"/>
            <a:ext cx="2631431" cy="288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11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CD77D-FF63-448E-9954-03B3E426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07801"/>
            <a:ext cx="6645424" cy="648072"/>
          </a:xfrm>
        </p:spPr>
        <p:txBody>
          <a:bodyPr/>
          <a:lstStyle/>
          <a:p>
            <a:pPr algn="ctr"/>
            <a:r>
              <a:rPr lang="nl-NL" dirty="0"/>
              <a:t>Je kunt na afloop van L&amp;O leerjaar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1DA247-61FE-4351-BAB5-88D50172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196752"/>
            <a:ext cx="7067128" cy="4929411"/>
          </a:xfrm>
        </p:spPr>
        <p:txBody>
          <a:bodyPr>
            <a:normAutofit/>
          </a:bodyPr>
          <a:lstStyle/>
          <a:p>
            <a:r>
              <a:rPr lang="nl-NL" sz="2400" dirty="0"/>
              <a:t>Jouw talenten benoemen</a:t>
            </a:r>
          </a:p>
          <a:p>
            <a:r>
              <a:rPr lang="nl-NL" sz="2400" dirty="0"/>
              <a:t>Jouw ontwikkeling verwoorden</a:t>
            </a:r>
          </a:p>
          <a:p>
            <a:r>
              <a:rPr lang="nl-NL" sz="2400" dirty="0"/>
              <a:t>Situaties waar je trots op bent benoemen</a:t>
            </a:r>
          </a:p>
          <a:p>
            <a:r>
              <a:rPr lang="nl-NL" sz="2400" dirty="0"/>
              <a:t>Het effect van jouw gedrag beschrijven</a:t>
            </a:r>
          </a:p>
          <a:p>
            <a:endParaRPr lang="nl-NL" sz="2400" dirty="0"/>
          </a:p>
          <a:p>
            <a:r>
              <a:rPr lang="nl-NL" sz="2400" dirty="0"/>
              <a:t>Aangeven wat jouw leerdoelen zijn</a:t>
            </a:r>
          </a:p>
          <a:p>
            <a:r>
              <a:rPr lang="nl-NL" sz="2400" dirty="0"/>
              <a:t>Welke werkprocessen verder ontwikkeld moeten worden</a:t>
            </a:r>
          </a:p>
          <a:p>
            <a:r>
              <a:rPr lang="nl-NL" sz="2400" dirty="0"/>
              <a:t>Feedback geven en ontvangen</a:t>
            </a:r>
          </a:p>
        </p:txBody>
      </p:sp>
      <p:pic>
        <p:nvPicPr>
          <p:cNvPr id="3074" name="Picture 2" descr="Afbeeldingsresultaat voor loesje ontwikkelen">
            <a:extLst>
              <a:ext uri="{FF2B5EF4-FFF2-40B4-BE49-F238E27FC236}">
                <a16:creationId xmlns:a16="http://schemas.microsoft.com/office/drawing/2014/main" id="{4CE7FCC5-CA24-4A60-9F92-6635D10D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65" y="4377722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1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85848-977E-4345-8D97-9C4801BF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L&amp;O portfolio en assessment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A4385-5876-4DF0-8826-3973D762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	Aan de hand van een online portfolio laat je zien wie je bent, 	wat je over jezelf hebt ontdekt, hoe je jouw ontwikkeling hebt 	gestuurd en wat dit heeft opgeleverd. </a:t>
            </a:r>
            <a:br>
              <a:rPr lang="nl-NL" sz="2000" dirty="0"/>
            </a:br>
            <a:endParaRPr lang="nl-NL" sz="2000" dirty="0"/>
          </a:p>
          <a:p>
            <a:pPr marL="0" indent="0">
              <a:buNone/>
            </a:pPr>
            <a:r>
              <a:rPr lang="nl-NL" sz="2000" dirty="0"/>
              <a:t>	• Weerspiegeling van jouw talenten, persoonlijkheid en 	beroepsidentiteit </a:t>
            </a:r>
          </a:p>
          <a:p>
            <a:pPr marL="0" indent="0">
              <a:buNone/>
            </a:pPr>
            <a:r>
              <a:rPr lang="nl-NL" sz="2000" dirty="0"/>
              <a:t>	• Jouw persoonlijke en professionele kwaliteiten </a:t>
            </a:r>
          </a:p>
          <a:p>
            <a:pPr marL="0" indent="0">
              <a:buNone/>
            </a:pPr>
            <a:r>
              <a:rPr lang="nl-NL" sz="2000" dirty="0"/>
              <a:t>	• Leerervaringen m.b.t. samenwerken van elke periode                	• Verzameling van successen en leerdoelen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	Aan het eind van het jaar presenteer je jezelf en jouw 	ontwikkeling in het assessment IBM. Verdere informatie volgt 	nog gedurende periode 1.</a:t>
            </a:r>
          </a:p>
        </p:txBody>
      </p:sp>
    </p:spTree>
    <p:extLst>
      <p:ext uri="{BB962C8B-B14F-4D97-AF65-F5344CB8AC3E}">
        <p14:creationId xmlns:p14="http://schemas.microsoft.com/office/powerpoint/2010/main" val="358686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A87FD-EA5D-4747-8980-9077373D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Hoe werken we hier naartoe?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8EC1EA-53B8-49C8-99BE-8A3053445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95933"/>
            <a:ext cx="3312368" cy="4929411"/>
          </a:xfrm>
        </p:spPr>
        <p:txBody>
          <a:bodyPr/>
          <a:lstStyle/>
          <a:p>
            <a:r>
              <a:rPr lang="nl-NL" sz="2000" b="1" dirty="0"/>
              <a:t>L&amp;O bijeenkomsten</a:t>
            </a:r>
          </a:p>
          <a:p>
            <a:pPr>
              <a:buFontTx/>
              <a:buChar char="-"/>
            </a:pPr>
            <a:r>
              <a:rPr lang="nl-NL" sz="2000" dirty="0"/>
              <a:t>Klassikaal</a:t>
            </a:r>
          </a:p>
          <a:p>
            <a:pPr>
              <a:buFontTx/>
              <a:buChar char="-"/>
            </a:pPr>
            <a:r>
              <a:rPr lang="nl-NL" sz="2000" dirty="0"/>
              <a:t>In kleinere groepjes</a:t>
            </a:r>
          </a:p>
          <a:p>
            <a:pPr>
              <a:buFontTx/>
              <a:buChar char="-"/>
            </a:pPr>
            <a:r>
              <a:rPr lang="nl-NL" sz="2000" dirty="0"/>
              <a:t>Individuele gesprekken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ACCDDC-407F-4F20-893D-9CC62E0EFD4E}"/>
              </a:ext>
            </a:extLst>
          </p:cNvPr>
          <p:cNvSpPr txBox="1"/>
          <p:nvPr/>
        </p:nvSpPr>
        <p:spPr>
          <a:xfrm>
            <a:off x="4860032" y="1595933"/>
            <a:ext cx="37651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Input portfolio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Oefeningen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Gesprekken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Feedback samenwerking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Studieresultaten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Persoonlijke reflectieverslagen per periode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Reflecteren op ervaringen in je stage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Leerdoelen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Werkprocessen die nog verder ontwikkeld dienen te worden</a:t>
            </a:r>
          </a:p>
          <a:p>
            <a:pPr marL="342900" indent="-342900">
              <a:buFontTx/>
              <a:buChar char="-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1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BA0BB-55CA-4A86-A595-7EB1AD5B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/>
              <a:t>Account aanmaken Simulise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18F1611-CEB5-4FD6-BB0C-3875923ED3CB}"/>
              </a:ext>
            </a:extLst>
          </p:cNvPr>
          <p:cNvSpPr txBox="1"/>
          <p:nvPr/>
        </p:nvSpPr>
        <p:spPr>
          <a:xfrm>
            <a:off x="1475656" y="128969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Ga naar Simulise.com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68AF8C-76E8-4A06-9596-66860CFE2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8"/>
            <a:ext cx="9144000" cy="339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497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333</Words>
  <Application>Microsoft Office PowerPoint</Application>
  <PresentationFormat>Diavoorstelling (4:3)</PresentationFormat>
  <Paragraphs>56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PowerPoint-presentatie</vt:lpstr>
      <vt:lpstr>Programma</vt:lpstr>
      <vt:lpstr>L&amp;O (leren en ontwikkelen)</vt:lpstr>
      <vt:lpstr>L&amp;O (leren en ontwikkelen)</vt:lpstr>
      <vt:lpstr>Je kunt na afloop van L&amp;O leerjaar 1</vt:lpstr>
      <vt:lpstr>L&amp;O portfolio en assessment </vt:lpstr>
      <vt:lpstr>Hoe werken we hier naartoe?</vt:lpstr>
      <vt:lpstr>Account aanmaken Simulise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Valerie van den Berg</cp:lastModifiedBy>
  <cp:revision>42</cp:revision>
  <dcterms:created xsi:type="dcterms:W3CDTF">2013-11-15T15:05:42Z</dcterms:created>
  <dcterms:modified xsi:type="dcterms:W3CDTF">2020-09-02T07:25:03Z</dcterms:modified>
</cp:coreProperties>
</file>